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9144000" cy="5143500" type="screen16x9"/>
  <p:notesSz cx="6858000" cy="9144000"/>
  <p:embeddedFontLst>
    <p:embeddedFont>
      <p:font typeface="Playfair Display" panose="020B0604020202020204" charset="0"/>
      <p:regular r:id="rId16"/>
      <p:bold r:id="rId17"/>
      <p:italic r:id="rId18"/>
      <p:boldItalic r:id="rId19"/>
    </p:embeddedFont>
    <p:embeddedFont>
      <p:font typeface="Oswald" panose="020B0604020202020204" charset="0"/>
      <p:regular r:id="rId20"/>
      <p:bold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Montserrat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1" d="100"/>
          <a:sy n="41" d="100"/>
        </p:scale>
        <p:origin x="-206" y="4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98298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75366750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775366750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775366750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775366750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75366750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75366750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75366750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75366750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75366750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75366750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75366750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775366750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cab2e7643313ee3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cab2e7643313ee3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753667507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753667507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48967a765358ac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f48967a765358ac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jo-publico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ojo-publico.com/especiales/fune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hyperlink" Target="https://ojo-publico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palta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0" y="4037525"/>
            <a:ext cx="91440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Nelly Luna Amancio /   @nellylun 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s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EDITORA GENERAL @Ojo_publico</a:t>
            </a:r>
            <a:endParaRPr sz="14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139050" y="1287200"/>
            <a:ext cx="8865900" cy="230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500" b="1">
                <a:highlight>
                  <a:srgbClr val="FFFF00"/>
                </a:highlight>
                <a:latin typeface="Cambria"/>
                <a:ea typeface="Cambria"/>
                <a:cs typeface="Cambria"/>
                <a:sym typeface="Cambria"/>
              </a:rPr>
              <a:t>PERIODISMO Y DATOS </a:t>
            </a:r>
            <a:endParaRPr sz="5500" b="1">
              <a:highlight>
                <a:srgbClr val="FFFF00"/>
              </a:highlight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5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contra la corrupción</a:t>
            </a:r>
            <a:endParaRPr sz="5500"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4507094" y="3068425"/>
            <a:ext cx="39720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1" name="Google Shape;61;p1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9075" y="701125"/>
            <a:ext cx="478155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00" y="264425"/>
            <a:ext cx="2791125" cy="52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2"/>
          <p:cNvSpPr txBox="1"/>
          <p:nvPr/>
        </p:nvSpPr>
        <p:spPr>
          <a:xfrm>
            <a:off x="992150" y="1488225"/>
            <a:ext cx="7618500" cy="28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>
                <a:solidFill>
                  <a:srgbClr val="FFFFFF"/>
                </a:solidFill>
              </a:rPr>
              <a:t>La publicación de los datos abiertos pueden reducir los costos de la lucha contra la corrupción y garantizar el acceso a derechos fundamentales.</a:t>
            </a:r>
            <a:endParaRPr sz="32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504875"/>
            <a:ext cx="8839199" cy="43986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1148800" y="1462100"/>
            <a:ext cx="7167000" cy="33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Funes: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 algoritmo contra la corrupción</a:t>
            </a:r>
            <a:endParaRPr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 herramienta analiza miles de datos en contrataciones públicas del Estado peruano, e identifica relaciones políticas y financieras a través de un modelo algorítmico que pondera escenarios de riesgo de corrupción en Perú. A partir de estos resultados, se hallaron investigaciones periodísticas.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00" y="264425"/>
            <a:ext cx="2791125" cy="52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25" y="336525"/>
            <a:ext cx="9011974" cy="42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00" y="264425"/>
            <a:ext cx="2791125" cy="52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52350"/>
            <a:ext cx="9144001" cy="429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00" y="264425"/>
            <a:ext cx="2791125" cy="52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64427"/>
            <a:ext cx="9143999" cy="4568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00" y="264425"/>
            <a:ext cx="2791125" cy="52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65531"/>
            <a:ext cx="9144003" cy="457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/>
        </p:nvSpPr>
        <p:spPr>
          <a:xfrm>
            <a:off x="208875" y="770225"/>
            <a:ext cx="8935200" cy="3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solidFill>
                  <a:srgbClr val="FFFFFF"/>
                </a:solidFill>
              </a:rPr>
              <a:t>La publicación de los datos abiertos pueden reducir los costos de la lucha contra la corrupción y garantizar el acceso a derechos fundamentales.</a:t>
            </a:r>
            <a:endParaRPr sz="4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</a:endParaRPr>
          </a:p>
        </p:txBody>
      </p:sp>
      <p:pic>
        <p:nvPicPr>
          <p:cNvPr id="106" name="Google Shape;106;p2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34311"/>
            <a:ext cx="9144002" cy="4083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8E684DBF2FB84BB951F42A6B0FC861" ma:contentTypeVersion="2" ma:contentTypeDescription="Create a new document." ma:contentTypeScope="" ma:versionID="b0fdd02ef96913f27891a12c99dfe7b7">
  <xsd:schema xmlns:xsd="http://www.w3.org/2001/XMLSchema" xmlns:xs="http://www.w3.org/2001/XMLSchema" xmlns:p="http://schemas.microsoft.com/office/2006/metadata/properties" xmlns:ns1="http://schemas.microsoft.com/sharepoint/v3" xmlns:ns2="89f4cd83-a2d3-4405-9b45-6aff5241ff81" targetNamespace="http://schemas.microsoft.com/office/2006/metadata/properties" ma:root="true" ma:fieldsID="035ebb9a2f44faf05c70baa707822c4d" ns1:_="" ns2:_="">
    <xsd:import namespace="http://schemas.microsoft.com/sharepoint/v3"/>
    <xsd:import namespace="89f4cd83-a2d3-4405-9b45-6aff5241ff8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f4cd83-a2d3-4405-9b45-6aff5241ff8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9239E62-59B5-4320-A4D1-2CF187892D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9f4cd83-a2d3-4405-9b45-6aff5241ff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C06EBB-53C0-4455-ADD4-06879BC83D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005FEC-A212-4336-AFCF-22759252B0F2}">
  <ds:schemaRefs>
    <ds:schemaRef ds:uri="http://schemas.microsoft.com/office/2006/documentManagement/types"/>
    <ds:schemaRef ds:uri="http://schemas.microsoft.com/sharepoint/v3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89f4cd83-a2d3-4405-9b45-6aff5241ff81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</Words>
  <Application>Microsoft Office PowerPoint</Application>
  <PresentationFormat>On-screen Show (16:9)</PresentationFormat>
  <Paragraphs>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Playfair Display</vt:lpstr>
      <vt:lpstr>Oswald</vt:lpstr>
      <vt:lpstr>Cambria</vt:lpstr>
      <vt:lpstr>Montserrat</vt:lpstr>
      <vt:lpstr>Pop</vt:lpstr>
      <vt:lpstr>PERIODISMO Y DATOS  contra la corrupción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PERIODISMO Y DATOS  contra la corrupción</dc:title>
  <dc:creator>Mike Mora</dc:creator>
  <cp:lastModifiedBy>jmolina</cp:lastModifiedBy>
  <cp:revision>2</cp:revision>
  <dcterms:modified xsi:type="dcterms:W3CDTF">2020-05-06T14:42:45Z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0x0101009E8E684DBF2FB84BB951F42A6B0FC861</vt:lpwstr>
  </property>
</Properties>
</file>